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723" r:id="rId4"/>
  </p:sldMasterIdLst>
  <p:notesMasterIdLst>
    <p:notesMasterId r:id="rId37"/>
  </p:notesMasterIdLst>
  <p:handoutMasterIdLst>
    <p:handoutMasterId r:id="rId38"/>
  </p:handoutMasterIdLst>
  <p:sldIdLst>
    <p:sldId id="478" r:id="rId5"/>
    <p:sldId id="445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  <p:sldId id="472" r:id="rId31"/>
    <p:sldId id="473" r:id="rId32"/>
    <p:sldId id="474" r:id="rId33"/>
    <p:sldId id="475" r:id="rId34"/>
    <p:sldId id="476" r:id="rId35"/>
    <p:sldId id="477" r:id="rId36"/>
  </p:sldIdLst>
  <p:sldSz cx="12187238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FF"/>
    <a:srgbClr val="203037"/>
    <a:srgbClr val="007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7" autoAdjust="0"/>
    <p:restoredTop sz="93600" autoAdjust="0"/>
  </p:normalViewPr>
  <p:slideViewPr>
    <p:cSldViewPr snapToGrid="0" snapToObjects="1" showGuides="1">
      <p:cViewPr varScale="1">
        <p:scale>
          <a:sx n="63" d="100"/>
          <a:sy n="63" d="100"/>
        </p:scale>
        <p:origin x="880" y="60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eksel, Bart" userId="38dec1db-4680-4146-9671-e8ce77762373" providerId="ADAL" clId="{E20471BD-54E2-4CB7-8D7E-E8315C9DF403}"/>
    <pc:docChg chg="custSel addSld modSld sldOrd">
      <pc:chgData name="Hoeksel, Bart" userId="38dec1db-4680-4146-9671-e8ce77762373" providerId="ADAL" clId="{E20471BD-54E2-4CB7-8D7E-E8315C9DF403}" dt="2024-01-11T19:21:28.359" v="66" actId="20577"/>
      <pc:docMkLst>
        <pc:docMk/>
      </pc:docMkLst>
      <pc:sldChg chg="delSp modSp">
        <pc:chgData name="Hoeksel, Bart" userId="38dec1db-4680-4146-9671-e8ce77762373" providerId="ADAL" clId="{E20471BD-54E2-4CB7-8D7E-E8315C9DF403}" dt="2024-01-11T19:19:56.723" v="7" actId="20577"/>
        <pc:sldMkLst>
          <pc:docMk/>
          <pc:sldMk cId="780745585" sldId="445"/>
        </pc:sldMkLst>
        <pc:spChg chg="del">
          <ac:chgData name="Hoeksel, Bart" userId="38dec1db-4680-4146-9671-e8ce77762373" providerId="ADAL" clId="{E20471BD-54E2-4CB7-8D7E-E8315C9DF403}" dt="2024-01-11T19:19:32.911" v="0" actId="478"/>
          <ac:spMkLst>
            <pc:docMk/>
            <pc:sldMk cId="780745585" sldId="445"/>
            <ac:spMk id="2" creationId="{A1CE1E73-CB81-4C5C-B70C-59F2E6AABE17}"/>
          </ac:spMkLst>
        </pc:spChg>
        <pc:spChg chg="mod">
          <ac:chgData name="Hoeksel, Bart" userId="38dec1db-4680-4146-9671-e8ce77762373" providerId="ADAL" clId="{E20471BD-54E2-4CB7-8D7E-E8315C9DF403}" dt="2024-01-11T19:19:56.723" v="7" actId="20577"/>
          <ac:spMkLst>
            <pc:docMk/>
            <pc:sldMk cId="780745585" sldId="445"/>
            <ac:spMk id="3075" creationId="{3A287CC9-188E-49CA-84E3-87114966689B}"/>
          </ac:spMkLst>
        </pc:spChg>
      </pc:sldChg>
      <pc:sldChg chg="delSp modSp">
        <pc:chgData name="Hoeksel, Bart" userId="38dec1db-4680-4146-9671-e8ce77762373" providerId="ADAL" clId="{E20471BD-54E2-4CB7-8D7E-E8315C9DF403}" dt="2024-01-11T19:19:49.274" v="4" actId="478"/>
        <pc:sldMkLst>
          <pc:docMk/>
          <pc:sldMk cId="2930357889" sldId="448"/>
        </pc:sldMkLst>
        <pc:spChg chg="mod">
          <ac:chgData name="Hoeksel, Bart" userId="38dec1db-4680-4146-9671-e8ce77762373" providerId="ADAL" clId="{E20471BD-54E2-4CB7-8D7E-E8315C9DF403}" dt="2024-01-11T19:19:45.482" v="3" actId="20577"/>
          <ac:spMkLst>
            <pc:docMk/>
            <pc:sldMk cId="2930357889" sldId="448"/>
            <ac:spMk id="4" creationId="{366936B0-98B7-4F40-94C1-448DE1221842}"/>
          </ac:spMkLst>
        </pc:spChg>
        <pc:graphicFrameChg chg="del">
          <ac:chgData name="Hoeksel, Bart" userId="38dec1db-4680-4146-9671-e8ce77762373" providerId="ADAL" clId="{E20471BD-54E2-4CB7-8D7E-E8315C9DF403}" dt="2024-01-11T19:19:49.274" v="4" actId="478"/>
          <ac:graphicFrameMkLst>
            <pc:docMk/>
            <pc:sldMk cId="2930357889" sldId="448"/>
            <ac:graphicFrameMk id="2" creationId="{EA01EF56-B55C-4C2E-93F8-96EDA284896E}"/>
          </ac:graphicFrameMkLst>
        </pc:graphicFrameChg>
      </pc:sldChg>
      <pc:sldChg chg="add">
        <pc:chgData name="Hoeksel, Bart" userId="38dec1db-4680-4146-9671-e8ce77762373" providerId="ADAL" clId="{E20471BD-54E2-4CB7-8D7E-E8315C9DF403}" dt="2024-01-11T19:20:02.086" v="8"/>
        <pc:sldMkLst>
          <pc:docMk/>
          <pc:sldMk cId="2886279660" sldId="449"/>
        </pc:sldMkLst>
      </pc:sldChg>
      <pc:sldChg chg="add">
        <pc:chgData name="Hoeksel, Bart" userId="38dec1db-4680-4146-9671-e8ce77762373" providerId="ADAL" clId="{E20471BD-54E2-4CB7-8D7E-E8315C9DF403}" dt="2024-01-11T19:20:02.517" v="9"/>
        <pc:sldMkLst>
          <pc:docMk/>
          <pc:sldMk cId="4080421882" sldId="450"/>
        </pc:sldMkLst>
      </pc:sldChg>
      <pc:sldChg chg="add">
        <pc:chgData name="Hoeksel, Bart" userId="38dec1db-4680-4146-9671-e8ce77762373" providerId="ADAL" clId="{E20471BD-54E2-4CB7-8D7E-E8315C9DF403}" dt="2024-01-11T19:20:02.780" v="10"/>
        <pc:sldMkLst>
          <pc:docMk/>
          <pc:sldMk cId="370633047" sldId="451"/>
        </pc:sldMkLst>
      </pc:sldChg>
      <pc:sldChg chg="add">
        <pc:chgData name="Hoeksel, Bart" userId="38dec1db-4680-4146-9671-e8ce77762373" providerId="ADAL" clId="{E20471BD-54E2-4CB7-8D7E-E8315C9DF403}" dt="2024-01-11T19:20:03.076" v="11"/>
        <pc:sldMkLst>
          <pc:docMk/>
          <pc:sldMk cId="2917851291" sldId="452"/>
        </pc:sldMkLst>
      </pc:sldChg>
      <pc:sldChg chg="add">
        <pc:chgData name="Hoeksel, Bart" userId="38dec1db-4680-4146-9671-e8ce77762373" providerId="ADAL" clId="{E20471BD-54E2-4CB7-8D7E-E8315C9DF403}" dt="2024-01-11T19:20:03.334" v="12"/>
        <pc:sldMkLst>
          <pc:docMk/>
          <pc:sldMk cId="791908513" sldId="453"/>
        </pc:sldMkLst>
      </pc:sldChg>
      <pc:sldChg chg="add">
        <pc:chgData name="Hoeksel, Bart" userId="38dec1db-4680-4146-9671-e8ce77762373" providerId="ADAL" clId="{E20471BD-54E2-4CB7-8D7E-E8315C9DF403}" dt="2024-01-11T19:20:03.577" v="13"/>
        <pc:sldMkLst>
          <pc:docMk/>
          <pc:sldMk cId="4115815377" sldId="454"/>
        </pc:sldMkLst>
      </pc:sldChg>
      <pc:sldChg chg="add">
        <pc:chgData name="Hoeksel, Bart" userId="38dec1db-4680-4146-9671-e8ce77762373" providerId="ADAL" clId="{E20471BD-54E2-4CB7-8D7E-E8315C9DF403}" dt="2024-01-11T19:20:03.827" v="14"/>
        <pc:sldMkLst>
          <pc:docMk/>
          <pc:sldMk cId="3155330724" sldId="455"/>
        </pc:sldMkLst>
      </pc:sldChg>
      <pc:sldChg chg="add">
        <pc:chgData name="Hoeksel, Bart" userId="38dec1db-4680-4146-9671-e8ce77762373" providerId="ADAL" clId="{E20471BD-54E2-4CB7-8D7E-E8315C9DF403}" dt="2024-01-11T19:20:04.099" v="15"/>
        <pc:sldMkLst>
          <pc:docMk/>
          <pc:sldMk cId="4277241145" sldId="456"/>
        </pc:sldMkLst>
      </pc:sldChg>
      <pc:sldChg chg="add">
        <pc:chgData name="Hoeksel, Bart" userId="38dec1db-4680-4146-9671-e8ce77762373" providerId="ADAL" clId="{E20471BD-54E2-4CB7-8D7E-E8315C9DF403}" dt="2024-01-11T19:20:04.346" v="16"/>
        <pc:sldMkLst>
          <pc:docMk/>
          <pc:sldMk cId="1137490951" sldId="457"/>
        </pc:sldMkLst>
      </pc:sldChg>
      <pc:sldChg chg="add">
        <pc:chgData name="Hoeksel, Bart" userId="38dec1db-4680-4146-9671-e8ce77762373" providerId="ADAL" clId="{E20471BD-54E2-4CB7-8D7E-E8315C9DF403}" dt="2024-01-11T19:20:04.602" v="17"/>
        <pc:sldMkLst>
          <pc:docMk/>
          <pc:sldMk cId="2463763179" sldId="458"/>
        </pc:sldMkLst>
      </pc:sldChg>
      <pc:sldChg chg="add">
        <pc:chgData name="Hoeksel, Bart" userId="38dec1db-4680-4146-9671-e8ce77762373" providerId="ADAL" clId="{E20471BD-54E2-4CB7-8D7E-E8315C9DF403}" dt="2024-01-11T19:20:04.888" v="18"/>
        <pc:sldMkLst>
          <pc:docMk/>
          <pc:sldMk cId="3099769164" sldId="459"/>
        </pc:sldMkLst>
      </pc:sldChg>
      <pc:sldChg chg="add">
        <pc:chgData name="Hoeksel, Bart" userId="38dec1db-4680-4146-9671-e8ce77762373" providerId="ADAL" clId="{E20471BD-54E2-4CB7-8D7E-E8315C9DF403}" dt="2024-01-11T19:20:05.126" v="19"/>
        <pc:sldMkLst>
          <pc:docMk/>
          <pc:sldMk cId="2027976724" sldId="460"/>
        </pc:sldMkLst>
      </pc:sldChg>
      <pc:sldChg chg="add">
        <pc:chgData name="Hoeksel, Bart" userId="38dec1db-4680-4146-9671-e8ce77762373" providerId="ADAL" clId="{E20471BD-54E2-4CB7-8D7E-E8315C9DF403}" dt="2024-01-11T19:20:05.399" v="20"/>
        <pc:sldMkLst>
          <pc:docMk/>
          <pc:sldMk cId="1923468350" sldId="461"/>
        </pc:sldMkLst>
      </pc:sldChg>
      <pc:sldChg chg="add">
        <pc:chgData name="Hoeksel, Bart" userId="38dec1db-4680-4146-9671-e8ce77762373" providerId="ADAL" clId="{E20471BD-54E2-4CB7-8D7E-E8315C9DF403}" dt="2024-01-11T19:20:05.654" v="21"/>
        <pc:sldMkLst>
          <pc:docMk/>
          <pc:sldMk cId="2878010234" sldId="462"/>
        </pc:sldMkLst>
      </pc:sldChg>
      <pc:sldChg chg="add">
        <pc:chgData name="Hoeksel, Bart" userId="38dec1db-4680-4146-9671-e8ce77762373" providerId="ADAL" clId="{E20471BD-54E2-4CB7-8D7E-E8315C9DF403}" dt="2024-01-11T19:20:05.915" v="22"/>
        <pc:sldMkLst>
          <pc:docMk/>
          <pc:sldMk cId="584466632" sldId="463"/>
        </pc:sldMkLst>
      </pc:sldChg>
      <pc:sldChg chg="add">
        <pc:chgData name="Hoeksel, Bart" userId="38dec1db-4680-4146-9671-e8ce77762373" providerId="ADAL" clId="{E20471BD-54E2-4CB7-8D7E-E8315C9DF403}" dt="2024-01-11T19:20:06.181" v="23"/>
        <pc:sldMkLst>
          <pc:docMk/>
          <pc:sldMk cId="811630671" sldId="464"/>
        </pc:sldMkLst>
      </pc:sldChg>
      <pc:sldChg chg="add">
        <pc:chgData name="Hoeksel, Bart" userId="38dec1db-4680-4146-9671-e8ce77762373" providerId="ADAL" clId="{E20471BD-54E2-4CB7-8D7E-E8315C9DF403}" dt="2024-01-11T19:20:07.018" v="24"/>
        <pc:sldMkLst>
          <pc:docMk/>
          <pc:sldMk cId="4287405982" sldId="465"/>
        </pc:sldMkLst>
      </pc:sldChg>
      <pc:sldChg chg="add">
        <pc:chgData name="Hoeksel, Bart" userId="38dec1db-4680-4146-9671-e8ce77762373" providerId="ADAL" clId="{E20471BD-54E2-4CB7-8D7E-E8315C9DF403}" dt="2024-01-11T19:20:07.388" v="25"/>
        <pc:sldMkLst>
          <pc:docMk/>
          <pc:sldMk cId="2477770554" sldId="466"/>
        </pc:sldMkLst>
      </pc:sldChg>
      <pc:sldChg chg="add">
        <pc:chgData name="Hoeksel, Bart" userId="38dec1db-4680-4146-9671-e8ce77762373" providerId="ADAL" clId="{E20471BD-54E2-4CB7-8D7E-E8315C9DF403}" dt="2024-01-11T19:20:07.668" v="26"/>
        <pc:sldMkLst>
          <pc:docMk/>
          <pc:sldMk cId="76033487" sldId="467"/>
        </pc:sldMkLst>
      </pc:sldChg>
      <pc:sldChg chg="add">
        <pc:chgData name="Hoeksel, Bart" userId="38dec1db-4680-4146-9671-e8ce77762373" providerId="ADAL" clId="{E20471BD-54E2-4CB7-8D7E-E8315C9DF403}" dt="2024-01-11T19:20:07.956" v="27"/>
        <pc:sldMkLst>
          <pc:docMk/>
          <pc:sldMk cId="3718641782" sldId="468"/>
        </pc:sldMkLst>
      </pc:sldChg>
      <pc:sldChg chg="add">
        <pc:chgData name="Hoeksel, Bart" userId="38dec1db-4680-4146-9671-e8ce77762373" providerId="ADAL" clId="{E20471BD-54E2-4CB7-8D7E-E8315C9DF403}" dt="2024-01-11T19:20:08.218" v="28"/>
        <pc:sldMkLst>
          <pc:docMk/>
          <pc:sldMk cId="1776647501" sldId="469"/>
        </pc:sldMkLst>
      </pc:sldChg>
      <pc:sldChg chg="add">
        <pc:chgData name="Hoeksel, Bart" userId="38dec1db-4680-4146-9671-e8ce77762373" providerId="ADAL" clId="{E20471BD-54E2-4CB7-8D7E-E8315C9DF403}" dt="2024-01-11T19:20:08.491" v="29"/>
        <pc:sldMkLst>
          <pc:docMk/>
          <pc:sldMk cId="1885129456" sldId="470"/>
        </pc:sldMkLst>
      </pc:sldChg>
      <pc:sldChg chg="add">
        <pc:chgData name="Hoeksel, Bart" userId="38dec1db-4680-4146-9671-e8ce77762373" providerId="ADAL" clId="{E20471BD-54E2-4CB7-8D7E-E8315C9DF403}" dt="2024-01-11T19:20:08.724" v="30"/>
        <pc:sldMkLst>
          <pc:docMk/>
          <pc:sldMk cId="1447667792" sldId="471"/>
        </pc:sldMkLst>
      </pc:sldChg>
      <pc:sldChg chg="add">
        <pc:chgData name="Hoeksel, Bart" userId="38dec1db-4680-4146-9671-e8ce77762373" providerId="ADAL" clId="{E20471BD-54E2-4CB7-8D7E-E8315C9DF403}" dt="2024-01-11T19:20:08.969" v="31"/>
        <pc:sldMkLst>
          <pc:docMk/>
          <pc:sldMk cId="874394395" sldId="472"/>
        </pc:sldMkLst>
      </pc:sldChg>
      <pc:sldChg chg="add">
        <pc:chgData name="Hoeksel, Bart" userId="38dec1db-4680-4146-9671-e8ce77762373" providerId="ADAL" clId="{E20471BD-54E2-4CB7-8D7E-E8315C9DF403}" dt="2024-01-11T19:20:09.216" v="32"/>
        <pc:sldMkLst>
          <pc:docMk/>
          <pc:sldMk cId="3870528390" sldId="473"/>
        </pc:sldMkLst>
      </pc:sldChg>
      <pc:sldChg chg="add">
        <pc:chgData name="Hoeksel, Bart" userId="38dec1db-4680-4146-9671-e8ce77762373" providerId="ADAL" clId="{E20471BD-54E2-4CB7-8D7E-E8315C9DF403}" dt="2024-01-11T19:20:10.024" v="33"/>
        <pc:sldMkLst>
          <pc:docMk/>
          <pc:sldMk cId="4136144480" sldId="474"/>
        </pc:sldMkLst>
      </pc:sldChg>
      <pc:sldChg chg="add">
        <pc:chgData name="Hoeksel, Bart" userId="38dec1db-4680-4146-9671-e8ce77762373" providerId="ADAL" clId="{E20471BD-54E2-4CB7-8D7E-E8315C9DF403}" dt="2024-01-11T19:20:10.545" v="34"/>
        <pc:sldMkLst>
          <pc:docMk/>
          <pc:sldMk cId="1563920749" sldId="475"/>
        </pc:sldMkLst>
      </pc:sldChg>
      <pc:sldChg chg="add">
        <pc:chgData name="Hoeksel, Bart" userId="38dec1db-4680-4146-9671-e8ce77762373" providerId="ADAL" clId="{E20471BD-54E2-4CB7-8D7E-E8315C9DF403}" dt="2024-01-11T19:20:11.291" v="35"/>
        <pc:sldMkLst>
          <pc:docMk/>
          <pc:sldMk cId="2828522071" sldId="476"/>
        </pc:sldMkLst>
      </pc:sldChg>
      <pc:sldChg chg="add">
        <pc:chgData name="Hoeksel, Bart" userId="38dec1db-4680-4146-9671-e8ce77762373" providerId="ADAL" clId="{E20471BD-54E2-4CB7-8D7E-E8315C9DF403}" dt="2024-01-11T19:20:12.072" v="36"/>
        <pc:sldMkLst>
          <pc:docMk/>
          <pc:sldMk cId="1601334813" sldId="477"/>
        </pc:sldMkLst>
      </pc:sldChg>
      <pc:sldChg chg="addSp modSp add ord">
        <pc:chgData name="Hoeksel, Bart" userId="38dec1db-4680-4146-9671-e8ce77762373" providerId="ADAL" clId="{E20471BD-54E2-4CB7-8D7E-E8315C9DF403}" dt="2024-01-11T19:21:28.359" v="66" actId="20577"/>
        <pc:sldMkLst>
          <pc:docMk/>
          <pc:sldMk cId="3664115301" sldId="478"/>
        </pc:sldMkLst>
        <pc:spChg chg="add mod">
          <ac:chgData name="Hoeksel, Bart" userId="38dec1db-4680-4146-9671-e8ce77762373" providerId="ADAL" clId="{E20471BD-54E2-4CB7-8D7E-E8315C9DF403}" dt="2024-01-11T19:21:28.359" v="66" actId="20577"/>
          <ac:spMkLst>
            <pc:docMk/>
            <pc:sldMk cId="3664115301" sldId="478"/>
            <ac:spMk id="2" creationId="{CF480EC2-319E-49AD-8C49-D2F40FE54785}"/>
          </ac:spMkLst>
        </pc:spChg>
      </pc:sldChg>
    </pc:docChg>
  </pc:docChgLst>
  <pc:docChgLst>
    <pc:chgData name="Hoeksel, Bart" userId="38dec1db-4680-4146-9671-e8ce77762373" providerId="ADAL" clId="{C2C170BD-751C-4B53-B9AF-4BFD8AC4C220}"/>
    <pc:docChg chg="custSel modSld modMainMaster">
      <pc:chgData name="Hoeksel, Bart" userId="38dec1db-4680-4146-9671-e8ce77762373" providerId="ADAL" clId="{C2C170BD-751C-4B53-B9AF-4BFD8AC4C220}" dt="2024-01-11T19:11:12.391" v="21" actId="207"/>
      <pc:docMkLst>
        <pc:docMk/>
      </pc:docMkLst>
      <pc:sldChg chg="modSp">
        <pc:chgData name="Hoeksel, Bart" userId="38dec1db-4680-4146-9671-e8ce77762373" providerId="ADAL" clId="{C2C170BD-751C-4B53-B9AF-4BFD8AC4C220}" dt="2024-01-11T19:10:54.183" v="15" actId="207"/>
        <pc:sldMkLst>
          <pc:docMk/>
          <pc:sldMk cId="780745585" sldId="445"/>
        </pc:sldMkLst>
        <pc:spChg chg="mod">
          <ac:chgData name="Hoeksel, Bart" userId="38dec1db-4680-4146-9671-e8ce77762373" providerId="ADAL" clId="{C2C170BD-751C-4B53-B9AF-4BFD8AC4C220}" dt="2024-01-11T19:10:54.183" v="15" actId="207"/>
          <ac:spMkLst>
            <pc:docMk/>
            <pc:sldMk cId="780745585" sldId="445"/>
            <ac:spMk id="3075" creationId="{3A287CC9-188E-49CA-84E3-87114966689B}"/>
          </ac:spMkLst>
        </pc:spChg>
      </pc:sldChg>
      <pc:sldChg chg="modSp">
        <pc:chgData name="Hoeksel, Bart" userId="38dec1db-4680-4146-9671-e8ce77762373" providerId="ADAL" clId="{C2C170BD-751C-4B53-B9AF-4BFD8AC4C220}" dt="2024-01-11T19:11:12.391" v="21" actId="207"/>
        <pc:sldMkLst>
          <pc:docMk/>
          <pc:sldMk cId="2930357889" sldId="448"/>
        </pc:sldMkLst>
        <pc:spChg chg="mod">
          <ac:chgData name="Hoeksel, Bart" userId="38dec1db-4680-4146-9671-e8ce77762373" providerId="ADAL" clId="{C2C170BD-751C-4B53-B9AF-4BFD8AC4C220}" dt="2024-01-11T19:11:12.391" v="21" actId="207"/>
          <ac:spMkLst>
            <pc:docMk/>
            <pc:sldMk cId="2930357889" sldId="448"/>
            <ac:spMk id="4" creationId="{366936B0-98B7-4F40-94C1-448DE1221842}"/>
          </ac:spMkLst>
        </pc:spChg>
        <pc:graphicFrameChg chg="modGraphic">
          <ac:chgData name="Hoeksel, Bart" userId="38dec1db-4680-4146-9671-e8ce77762373" providerId="ADAL" clId="{C2C170BD-751C-4B53-B9AF-4BFD8AC4C220}" dt="2024-01-11T19:08:41.381" v="1" actId="14100"/>
          <ac:graphicFrameMkLst>
            <pc:docMk/>
            <pc:sldMk cId="2930357889" sldId="448"/>
            <ac:graphicFrameMk id="2" creationId="{EA01EF56-B55C-4C2E-93F8-96EDA284896E}"/>
          </ac:graphicFrameMkLst>
        </pc:graphicFrameChg>
      </pc:sldChg>
      <pc:sldMasterChg chg="delSp delSldLayout modSldLayout">
        <pc:chgData name="Hoeksel, Bart" userId="38dec1db-4680-4146-9671-e8ce77762373" providerId="ADAL" clId="{C2C170BD-751C-4B53-B9AF-4BFD8AC4C220}" dt="2024-01-11T19:10:29.130" v="10" actId="2696"/>
        <pc:sldMasterMkLst>
          <pc:docMk/>
          <pc:sldMasterMk cId="2165391432" sldId="2147483723"/>
        </pc:sldMasterMkLst>
        <pc:picChg chg="del">
          <ac:chgData name="Hoeksel, Bart" userId="38dec1db-4680-4146-9671-e8ce77762373" providerId="ADAL" clId="{C2C170BD-751C-4B53-B9AF-4BFD8AC4C220}" dt="2024-01-11T19:10:10.905" v="4" actId="478"/>
          <ac:picMkLst>
            <pc:docMk/>
            <pc:sldMasterMk cId="2165391432" sldId="2147483723"/>
            <ac:picMk id="3" creationId="{85BCBE0B-9599-7C48-82ED-2517F2DA7467}"/>
          </ac:picMkLst>
        </pc:picChg>
        <pc:sldLayoutChg chg="del">
          <pc:chgData name="Hoeksel, Bart" userId="38dec1db-4680-4146-9671-e8ce77762373" providerId="ADAL" clId="{C2C170BD-751C-4B53-B9AF-4BFD8AC4C220}" dt="2024-01-11T19:10:15.690" v="5" actId="2696"/>
          <pc:sldLayoutMkLst>
            <pc:docMk/>
            <pc:sldMasterMk cId="2165391432" sldId="2147483723"/>
            <pc:sldLayoutMk cId="4260972480" sldId="2147483724"/>
          </pc:sldLayoutMkLst>
        </pc:sldLayoutChg>
        <pc:sldLayoutChg chg="delSp">
          <pc:chgData name="Hoeksel, Bart" userId="38dec1db-4680-4146-9671-e8ce77762373" providerId="ADAL" clId="{C2C170BD-751C-4B53-B9AF-4BFD8AC4C220}" dt="2024-01-11T19:10:06.463" v="3" actId="478"/>
          <pc:sldLayoutMkLst>
            <pc:docMk/>
            <pc:sldMasterMk cId="2165391432" sldId="2147483723"/>
            <pc:sldLayoutMk cId="148709217" sldId="2147483725"/>
          </pc:sldLayoutMkLst>
          <pc:spChg chg="del">
            <ac:chgData name="Hoeksel, Bart" userId="38dec1db-4680-4146-9671-e8ce77762373" providerId="ADAL" clId="{C2C170BD-751C-4B53-B9AF-4BFD8AC4C220}" dt="2024-01-11T19:10:05.146" v="2" actId="478"/>
            <ac:spMkLst>
              <pc:docMk/>
              <pc:sldMasterMk cId="2165391432" sldId="2147483723"/>
              <pc:sldLayoutMk cId="148709217" sldId="2147483725"/>
              <ac:spMk id="3" creationId="{A8D858E2-68FD-432C-B422-AEB50D48E73C}"/>
            </ac:spMkLst>
          </pc:spChg>
          <pc:picChg chg="del">
            <ac:chgData name="Hoeksel, Bart" userId="38dec1db-4680-4146-9671-e8ce77762373" providerId="ADAL" clId="{C2C170BD-751C-4B53-B9AF-4BFD8AC4C220}" dt="2024-01-11T19:10:06.463" v="3" actId="478"/>
            <ac:picMkLst>
              <pc:docMk/>
              <pc:sldMasterMk cId="2165391432" sldId="2147483723"/>
              <pc:sldLayoutMk cId="148709217" sldId="2147483725"/>
              <ac:picMk id="14" creationId="{A0B23D40-A3B9-7E4B-8330-1548CC084C2E}"/>
            </ac:picMkLst>
          </pc:picChg>
        </pc:sldLayoutChg>
        <pc:sldLayoutChg chg="delSp modSp">
          <pc:chgData name="Hoeksel, Bart" userId="38dec1db-4680-4146-9671-e8ce77762373" providerId="ADAL" clId="{C2C170BD-751C-4B53-B9AF-4BFD8AC4C220}" dt="2024-01-11T19:10:26.912" v="9" actId="478"/>
          <pc:sldLayoutMkLst>
            <pc:docMk/>
            <pc:sldMasterMk cId="2165391432" sldId="2147483723"/>
            <pc:sldLayoutMk cId="658649665" sldId="2147483726"/>
          </pc:sldLayoutMkLst>
          <pc:spChg chg="del mod">
            <ac:chgData name="Hoeksel, Bart" userId="38dec1db-4680-4146-9671-e8ce77762373" providerId="ADAL" clId="{C2C170BD-751C-4B53-B9AF-4BFD8AC4C220}" dt="2024-01-11T19:10:25.694" v="8" actId="478"/>
            <ac:spMkLst>
              <pc:docMk/>
              <pc:sldMasterMk cId="2165391432" sldId="2147483723"/>
              <pc:sldLayoutMk cId="658649665" sldId="2147483726"/>
              <ac:spMk id="3" creationId="{F806E9AF-F82E-4096-979F-584A74C53269}"/>
            </ac:spMkLst>
          </pc:spChg>
          <pc:picChg chg="del">
            <ac:chgData name="Hoeksel, Bart" userId="38dec1db-4680-4146-9671-e8ce77762373" providerId="ADAL" clId="{C2C170BD-751C-4B53-B9AF-4BFD8AC4C220}" dt="2024-01-11T19:10:26.912" v="9" actId="478"/>
            <ac:picMkLst>
              <pc:docMk/>
              <pc:sldMasterMk cId="2165391432" sldId="2147483723"/>
              <pc:sldLayoutMk cId="658649665" sldId="2147483726"/>
              <ac:picMk id="14" creationId="{A0B23D40-A3B9-7E4B-8330-1548CC084C2E}"/>
            </ac:picMkLst>
          </pc:picChg>
        </pc:sldLayoutChg>
        <pc:sldLayoutChg chg="del">
          <pc:chgData name="Hoeksel, Bart" userId="38dec1db-4680-4146-9671-e8ce77762373" providerId="ADAL" clId="{C2C170BD-751C-4B53-B9AF-4BFD8AC4C220}" dt="2024-01-11T19:10:29.130" v="10" actId="2696"/>
          <pc:sldLayoutMkLst>
            <pc:docMk/>
            <pc:sldMasterMk cId="2165391432" sldId="2147483723"/>
            <pc:sldLayoutMk cId="3233790036" sldId="2147483727"/>
          </pc:sldLayoutMkLst>
        </pc:sldLayoutChg>
        <pc:sldLayoutChg chg="delSp">
          <pc:chgData name="Hoeksel, Bart" userId="38dec1db-4680-4146-9671-e8ce77762373" providerId="ADAL" clId="{C2C170BD-751C-4B53-B9AF-4BFD8AC4C220}" dt="2024-01-11T19:10:19.877" v="6" actId="478"/>
          <pc:sldLayoutMkLst>
            <pc:docMk/>
            <pc:sldMasterMk cId="2165391432" sldId="2147483723"/>
            <pc:sldLayoutMk cId="54352639" sldId="2147483728"/>
          </pc:sldLayoutMkLst>
          <pc:picChg chg="del">
            <ac:chgData name="Hoeksel, Bart" userId="38dec1db-4680-4146-9671-e8ce77762373" providerId="ADAL" clId="{C2C170BD-751C-4B53-B9AF-4BFD8AC4C220}" dt="2024-01-11T19:10:19.877" v="6" actId="478"/>
            <ac:picMkLst>
              <pc:docMk/>
              <pc:sldMasterMk cId="2165391432" sldId="2147483723"/>
              <pc:sldLayoutMk cId="54352639" sldId="2147483728"/>
              <ac:picMk id="14" creationId="{A0B23D40-A3B9-7E4B-8330-1548CC084C2E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08E2D-11BC-8148-9DDB-8FC5772B31E5}" type="datetime1">
              <a:rPr lang="nl-NL" smtClean="0">
                <a:latin typeface="Arial Regular"/>
              </a:rPr>
              <a:t>11-1-2024</a:t>
            </a:fld>
            <a:endParaRPr lang="en-US" dirty="0">
              <a:latin typeface="Arial Regul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39AC-87D5-6141-AAF1-B1076C8B4859}" type="slidenum">
              <a:rPr lang="en-US" smtClean="0">
                <a:latin typeface="Arial Regular"/>
              </a:rPr>
              <a:t>‹#›</a:t>
            </a:fld>
            <a:endParaRPr lang="en-US" dirty="0"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303620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Regular"/>
              </a:defRPr>
            </a:lvl1pPr>
          </a:lstStyle>
          <a:p>
            <a:fld id="{D9427BE6-F32F-4A4E-8FA2-0C7DB7486207}" type="datetime1">
              <a:rPr lang="nl-NL" smtClean="0"/>
              <a:pPr/>
              <a:t>11-1-2024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Master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styles</a:t>
            </a:r>
            <a:endParaRPr lang="nl-NL" dirty="0"/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 err="1"/>
              <a:t>Third</a:t>
            </a:r>
            <a:r>
              <a:rPr lang="nl-NL" dirty="0"/>
              <a:t>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  <a:p>
            <a:pPr lvl="4"/>
            <a:r>
              <a:rPr lang="nl-NL" dirty="0" err="1"/>
              <a:t>Fifth</a:t>
            </a:r>
            <a:r>
              <a:rPr lang="nl-NL" dirty="0"/>
              <a:t>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Regular"/>
              </a:defRPr>
            </a:lvl1pPr>
          </a:lstStyle>
          <a:p>
            <a:fld id="{E383015C-44BF-4840-AA27-E48719E82E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94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1pPr>
    <a:lvl2pPr marL="60949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2pPr>
    <a:lvl3pPr marL="1218987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3pPr>
    <a:lvl4pPr marL="1828480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4pPr>
    <a:lvl5pPr marL="2437973" algn="l" defTabSz="609493" rtl="0" eaLnBrk="1" latinLnBrk="0" hangingPunct="1">
      <a:defRPr sz="1600" b="0" i="0" kern="1200">
        <a:solidFill>
          <a:schemeClr val="tx1"/>
        </a:solidFill>
        <a:latin typeface="Arial Regular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patents C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649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12357" y="82817"/>
            <a:ext cx="12187238" cy="3334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l" defTabSz="609493" rtl="0" eaLnBrk="1" latinLnBrk="0" hangingPunct="1">
              <a:spcBef>
                <a:spcPct val="0"/>
              </a:spcBef>
              <a:buNone/>
              <a:defRPr sz="3200" b="1" strike="noStrike" kern="1200" cap="all" baseline="0">
                <a:solidFill>
                  <a:srgbClr val="00A0FF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endParaRPr lang="en-US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391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5" r:id="rId2"/>
    <p:sldLayoutId id="2147483726" r:id="rId3"/>
  </p:sldLayoutIdLst>
  <p:hf hdr="0" ftr="0" dt="0"/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F480EC2-319E-49AD-8C49-D2F40FE54785}"/>
              </a:ext>
            </a:extLst>
          </p:cNvPr>
          <p:cNvSpPr/>
          <p:nvPr/>
        </p:nvSpPr>
        <p:spPr>
          <a:xfrm>
            <a:off x="3708400" y="2072640"/>
            <a:ext cx="4734560" cy="2397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Demo Copy from Excel to PPT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411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30724"/>
      </p:ext>
    </p:extLst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41145"/>
      </p:ext>
    </p:extLst>
  </p:cSld>
  <p:clrMapOvr>
    <a:masterClrMapping/>
  </p:clrMapOvr>
  <p:transition advTm="8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490951"/>
      </p:ext>
    </p:extLst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63179"/>
      </p:ext>
    </p:extLst>
  </p:cSld>
  <p:clrMapOvr>
    <a:masterClrMapping/>
  </p:clrMapOvr>
  <p:transition advTm="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69164"/>
      </p:ext>
    </p:extLst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976724"/>
      </p:ext>
    </p:extLst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468350"/>
      </p:ext>
    </p:extLst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010234"/>
      </p:ext>
    </p:extLst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466632"/>
      </p:ext>
    </p:extLst>
  </p:cSld>
  <p:clrMapOvr>
    <a:masterClrMapping/>
  </p:clrMapOvr>
  <p:transition advTm="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630671"/>
      </p:ext>
    </p:extLst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5">
            <a:extLst>
              <a:ext uri="{FF2B5EF4-FFF2-40B4-BE49-F238E27FC236}">
                <a16:creationId xmlns:a16="http://schemas.microsoft.com/office/drawing/2014/main" id="{3A287CC9-188E-49CA-84E3-871149666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745585"/>
      </p:ext>
    </p:extLst>
  </p:cSld>
  <p:clrMapOvr>
    <a:masterClrMapping/>
  </p:clrMapOvr>
  <p:transition advTm="8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405982"/>
      </p:ext>
    </p:extLst>
  </p:cSld>
  <p:clrMapOvr>
    <a:masterClrMapping/>
  </p:clrMapOvr>
  <p:transition advTm="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770554"/>
      </p:ext>
    </p:extLst>
  </p:cSld>
  <p:clrMapOvr>
    <a:masterClrMapping/>
  </p:clrMapOvr>
  <p:transition advTm="8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3487"/>
      </p:ext>
    </p:extLst>
  </p:cSld>
  <p:clrMapOvr>
    <a:masterClrMapping/>
  </p:clrMapOvr>
  <p:transition advTm="8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41782"/>
      </p:ext>
    </p:extLst>
  </p:cSld>
  <p:clrMapOvr>
    <a:masterClrMapping/>
  </p:clrMapOvr>
  <p:transition advTm="8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47501"/>
      </p:ext>
    </p:extLst>
  </p:cSld>
  <p:clrMapOvr>
    <a:masterClrMapping/>
  </p:clrMapOvr>
  <p:transition advTm="8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29456"/>
      </p:ext>
    </p:extLst>
  </p:cSld>
  <p:clrMapOvr>
    <a:masterClrMapping/>
  </p:clrMapOvr>
  <p:transition advTm="8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67792"/>
      </p:ext>
    </p:extLst>
  </p:cSld>
  <p:clrMapOvr>
    <a:masterClrMapping/>
  </p:clrMapOvr>
  <p:transition advTm="8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94395"/>
      </p:ext>
    </p:extLst>
  </p:cSld>
  <p:clrMapOvr>
    <a:masterClrMapping/>
  </p:clrMapOvr>
  <p:transition advTm="8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528390"/>
      </p:ext>
    </p:extLst>
  </p:cSld>
  <p:clrMapOvr>
    <a:masterClrMapping/>
  </p:clrMapOvr>
  <p:transition advTm="8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44480"/>
      </p:ext>
    </p:extLst>
  </p:cSld>
  <p:clrMapOvr>
    <a:masterClrMapping/>
  </p:clrMapOvr>
  <p:transition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57889"/>
      </p:ext>
    </p:extLst>
  </p:cSld>
  <p:clrMapOvr>
    <a:masterClrMapping/>
  </p:clrMapOvr>
  <p:transition advTm="8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20749"/>
      </p:ext>
    </p:extLst>
  </p:cSld>
  <p:clrMapOvr>
    <a:masterClrMapping/>
  </p:clrMapOvr>
  <p:transition advTm="8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22071"/>
      </p:ext>
    </p:extLst>
  </p:cSld>
  <p:clrMapOvr>
    <a:masterClrMapping/>
  </p:clrMapOvr>
  <p:transition advTm="8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34813"/>
      </p:ext>
    </p:extLst>
  </p:cSld>
  <p:clrMapOvr>
    <a:masterClrMapping/>
  </p:clrMapOvr>
  <p:transition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279660"/>
      </p:ext>
    </p:extLst>
  </p:cSld>
  <p:clrMapOvr>
    <a:masterClrMapping/>
  </p:clrMapOvr>
  <p:transition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21882"/>
      </p:ext>
    </p:extLst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33047"/>
      </p:ext>
    </p:extLst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851291"/>
      </p:ext>
    </p:extLst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08513"/>
      </p:ext>
    </p:extLst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>
            <a:extLst>
              <a:ext uri="{FF2B5EF4-FFF2-40B4-BE49-F238E27FC236}">
                <a16:creationId xmlns:a16="http://schemas.microsoft.com/office/drawing/2014/main" id="{366936B0-98B7-4F40-94C1-448DE1221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00" y="5652400"/>
            <a:ext cx="537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/>
              <a:t>Description</a:t>
            </a:r>
            <a:endParaRPr lang="en-US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15377"/>
      </p:ext>
    </p:extLst>
  </p:cSld>
  <p:clrMapOvr>
    <a:masterClrMapping/>
  </p:clrMapOvr>
  <p:transition advTm="8000"/>
</p:sld>
</file>

<file path=ppt/theme/theme1.xml><?xml version="1.0" encoding="utf-8"?>
<a:theme xmlns:a="http://schemas.openxmlformats.org/drawingml/2006/main" name="2_Patent news Template">
  <a:themeElements>
    <a:clrScheme name="VMI Group colors">
      <a:dk1>
        <a:srgbClr val="000000"/>
      </a:dk1>
      <a:lt1>
        <a:srgbClr val="FFFFFF"/>
      </a:lt1>
      <a:dk2>
        <a:srgbClr val="283845"/>
      </a:dk2>
      <a:lt2>
        <a:srgbClr val="DFE0E2"/>
      </a:lt2>
      <a:accent1>
        <a:srgbClr val="00A0FF"/>
      </a:accent1>
      <a:accent2>
        <a:srgbClr val="EA5B0C"/>
      </a:accent2>
      <a:accent3>
        <a:srgbClr val="006EB7"/>
      </a:accent3>
      <a:accent4>
        <a:srgbClr val="DAC72C"/>
      </a:accent4>
      <a:accent5>
        <a:srgbClr val="A8A088"/>
      </a:accent5>
      <a:accent6>
        <a:srgbClr val="009692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8-11 VMI Corporate Template PP[group]" id="{54ADE227-2F9A-184B-A0ED-E4AECE43A093}" vid="{5735E5BA-19EF-D742-BACD-8A02F45AAD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dafcdd3-d54c-4f7f-b2b4-031a96c9760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789EBF61BCB44A938518FD9693CD77" ma:contentTypeVersion="15" ma:contentTypeDescription="Create a new document." ma:contentTypeScope="" ma:versionID="ba3486c330ae3ad5b1b778d319c59c3e">
  <xsd:schema xmlns:xsd="http://www.w3.org/2001/XMLSchema" xmlns:xs="http://www.w3.org/2001/XMLSchema" xmlns:p="http://schemas.microsoft.com/office/2006/metadata/properties" xmlns:ns3="8dafcdd3-d54c-4f7f-b2b4-031a96c97601" xmlns:ns4="b0dc29ff-38af-407b-8a87-1745720d910b" targetNamespace="http://schemas.microsoft.com/office/2006/metadata/properties" ma:root="true" ma:fieldsID="2b81d4550425b1705a9715d1b0cd3d52" ns3:_="" ns4:_="">
    <xsd:import namespace="8dafcdd3-d54c-4f7f-b2b4-031a96c97601"/>
    <xsd:import namespace="b0dc29ff-38af-407b-8a87-1745720d91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DateTaken" minOccurs="0"/>
                <xsd:element ref="ns3:MediaServiceSystem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afcdd3-d54c-4f7f-b2b4-031a96c976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dc29ff-38af-407b-8a87-1745720d91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FB5256-4E8A-4AA7-B3E8-1081C82A0322}">
  <ds:schemaRefs>
    <ds:schemaRef ds:uri="http://purl.org/dc/dcmitype/"/>
    <ds:schemaRef ds:uri="http://purl.org/dc/elements/1.1/"/>
    <ds:schemaRef ds:uri="b0dc29ff-38af-407b-8a87-1745720d910b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8dafcdd3-d54c-4f7f-b2b4-031a96c9760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B577153-8FBA-4D66-98E3-85E2C8B4F1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9ADF0C-9513-4905-947F-5E1F4442D2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afcdd3-d54c-4f7f-b2b4-031a96c97601"/>
    <ds:schemaRef ds:uri="b0dc29ff-38af-407b-8a87-1745720d91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Patent news Template</Template>
  <TotalTime>1532</TotalTime>
  <Words>37</Words>
  <Application>Microsoft Office PowerPoint</Application>
  <PresentationFormat>Custom</PresentationFormat>
  <Paragraphs>32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Arial Black</vt:lpstr>
      <vt:lpstr>Arial Regular</vt:lpstr>
      <vt:lpstr>Times New Roman</vt:lpstr>
      <vt:lpstr>2_Patent news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VMI HOLLAND BV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eng194</dc:creator>
  <cp:lastModifiedBy>Hoeksel, Bart</cp:lastModifiedBy>
  <cp:revision>82</cp:revision>
  <dcterms:created xsi:type="dcterms:W3CDTF">2019-03-04T07:44:48Z</dcterms:created>
  <dcterms:modified xsi:type="dcterms:W3CDTF">2024-01-11T19:21:35Z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a2e0d0-f16d-4674-8ef4-50bc80f24aec_Enabled">
    <vt:lpwstr>true</vt:lpwstr>
  </property>
  <property fmtid="{D5CDD505-2E9C-101B-9397-08002B2CF9AE}" pid="3" name="MSIP_Label_3fa2e0d0-f16d-4674-8ef4-50bc80f24aec_SetDate">
    <vt:lpwstr>2024-01-11T09:28:15Z</vt:lpwstr>
  </property>
  <property fmtid="{D5CDD505-2E9C-101B-9397-08002B2CF9AE}" pid="4" name="MSIP_Label_3fa2e0d0-f16d-4674-8ef4-50bc80f24aec_Method">
    <vt:lpwstr>Standard</vt:lpwstr>
  </property>
  <property fmtid="{D5CDD505-2E9C-101B-9397-08002B2CF9AE}" pid="5" name="MSIP_Label_3fa2e0d0-f16d-4674-8ef4-50bc80f24aec_Name">
    <vt:lpwstr>Top Secret</vt:lpwstr>
  </property>
  <property fmtid="{D5CDD505-2E9C-101B-9397-08002B2CF9AE}" pid="6" name="MSIP_Label_3fa2e0d0-f16d-4674-8ef4-50bc80f24aec_SiteId">
    <vt:lpwstr>8aa75900-9ce2-44fa-9095-a010dc941e42</vt:lpwstr>
  </property>
  <property fmtid="{D5CDD505-2E9C-101B-9397-08002B2CF9AE}" pid="7" name="MSIP_Label_3fa2e0d0-f16d-4674-8ef4-50bc80f24aec_ActionId">
    <vt:lpwstr>8783d015-40ed-4471-914d-0ed93d870d5b</vt:lpwstr>
  </property>
  <property fmtid="{D5CDD505-2E9C-101B-9397-08002B2CF9AE}" pid="8" name="MSIP_Label_3fa2e0d0-f16d-4674-8ef4-50bc80f24aec_ContentBits">
    <vt:lpwstr>0</vt:lpwstr>
  </property>
  <property fmtid="{D5CDD505-2E9C-101B-9397-08002B2CF9AE}" pid="9" name="ContentTypeId">
    <vt:lpwstr>0x01010006789EBF61BCB44A938518FD9693CD77</vt:lpwstr>
  </property>
</Properties>
</file>