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723" r:id="rId4"/>
  </p:sldMasterIdLst>
  <p:notesMasterIdLst>
    <p:notesMasterId r:id="rId37"/>
  </p:notesMasterIdLst>
  <p:handoutMasterIdLst>
    <p:handoutMasterId r:id="rId38"/>
  </p:handoutMasterIdLst>
  <p:sldIdLst>
    <p:sldId id="478" r:id="rId5"/>
    <p:sldId id="445" r:id="rId6"/>
    <p:sldId id="448" r:id="rId7"/>
    <p:sldId id="449" r:id="rId8"/>
    <p:sldId id="450" r:id="rId9"/>
    <p:sldId id="451" r:id="rId10"/>
    <p:sldId id="452" r:id="rId11"/>
    <p:sldId id="453" r:id="rId12"/>
    <p:sldId id="454" r:id="rId13"/>
    <p:sldId id="455" r:id="rId14"/>
    <p:sldId id="456" r:id="rId15"/>
    <p:sldId id="457" r:id="rId16"/>
    <p:sldId id="458" r:id="rId17"/>
    <p:sldId id="459" r:id="rId18"/>
    <p:sldId id="460" r:id="rId19"/>
    <p:sldId id="461" r:id="rId20"/>
    <p:sldId id="462" r:id="rId21"/>
    <p:sldId id="463" r:id="rId22"/>
    <p:sldId id="464" r:id="rId23"/>
    <p:sldId id="465" r:id="rId24"/>
    <p:sldId id="466" r:id="rId25"/>
    <p:sldId id="467" r:id="rId26"/>
    <p:sldId id="468" r:id="rId27"/>
    <p:sldId id="469" r:id="rId28"/>
    <p:sldId id="470" r:id="rId29"/>
    <p:sldId id="471" r:id="rId30"/>
    <p:sldId id="472" r:id="rId31"/>
    <p:sldId id="473" r:id="rId32"/>
    <p:sldId id="474" r:id="rId33"/>
    <p:sldId id="475" r:id="rId34"/>
    <p:sldId id="476" r:id="rId35"/>
    <p:sldId id="477" r:id="rId36"/>
  </p:sldIdLst>
  <p:sldSz cx="12187238" cy="6858000"/>
  <p:notesSz cx="6858000" cy="9144000"/>
  <p:defaultTextStyle>
    <a:defPPr>
      <a:defRPr lang="en-US"/>
    </a:defPPr>
    <a:lvl1pPr marL="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0FF"/>
    <a:srgbClr val="203037"/>
    <a:srgbClr val="007F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7" autoAdjust="0"/>
    <p:restoredTop sz="93600" autoAdjust="0"/>
  </p:normalViewPr>
  <p:slideViewPr>
    <p:cSldViewPr snapToGrid="0" snapToObjects="1" showGuides="1">
      <p:cViewPr varScale="1">
        <p:scale>
          <a:sx n="63" d="100"/>
          <a:sy n="63" d="100"/>
        </p:scale>
        <p:origin x="880" y="60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01" d="100"/>
          <a:sy n="101" d="100"/>
        </p:scale>
        <p:origin x="-352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 Regular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708E2D-11BC-8148-9DDB-8FC5772B31E5}" type="datetime1">
              <a:rPr lang="nl-NL" smtClean="0">
                <a:latin typeface="Arial Regular"/>
              </a:rPr>
              <a:t>11-1-2024</a:t>
            </a:fld>
            <a:endParaRPr lang="en-US" dirty="0">
              <a:latin typeface="Arial Regular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 Regular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439AC-87D5-6141-AAF1-B1076C8B4859}" type="slidenum">
              <a:rPr lang="en-US" smtClean="0">
                <a:latin typeface="Arial Regular"/>
              </a:rPr>
              <a:t>‹#›</a:t>
            </a:fld>
            <a:endParaRPr lang="en-US" dirty="0">
              <a:latin typeface="Arial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23036206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 Regular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 Regular"/>
              </a:defRPr>
            </a:lvl1pPr>
          </a:lstStyle>
          <a:p>
            <a:fld id="{D9427BE6-F32F-4A4E-8FA2-0C7DB7486207}" type="datetime1">
              <a:rPr lang="nl-NL" smtClean="0"/>
              <a:pPr/>
              <a:t>11-1-2024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Master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styles</a:t>
            </a:r>
            <a:endParaRPr lang="nl-NL" dirty="0"/>
          </a:p>
          <a:p>
            <a:pPr lvl="1"/>
            <a:r>
              <a:rPr lang="nl-NL" dirty="0"/>
              <a:t>Second level</a:t>
            </a:r>
          </a:p>
          <a:p>
            <a:pPr lvl="2"/>
            <a:r>
              <a:rPr lang="nl-NL" dirty="0" err="1"/>
              <a:t>Third</a:t>
            </a:r>
            <a:r>
              <a:rPr lang="nl-NL" dirty="0"/>
              <a:t> level</a:t>
            </a:r>
          </a:p>
          <a:p>
            <a:pPr lvl="3"/>
            <a:r>
              <a:rPr lang="nl-NL" dirty="0" err="1"/>
              <a:t>Fourth</a:t>
            </a:r>
            <a:r>
              <a:rPr lang="nl-NL" dirty="0"/>
              <a:t> level</a:t>
            </a:r>
          </a:p>
          <a:p>
            <a:pPr lvl="4"/>
            <a:r>
              <a:rPr lang="nl-NL" dirty="0" err="1"/>
              <a:t>Fifth</a:t>
            </a:r>
            <a:r>
              <a:rPr lang="nl-NL" dirty="0"/>
              <a:t>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 Regular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 Regular"/>
              </a:defRPr>
            </a:lvl1pPr>
          </a:lstStyle>
          <a:p>
            <a:fld id="{E383015C-44BF-4840-AA27-E48719E82E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59410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09493" rtl="0" eaLnBrk="1" latinLnBrk="0" hangingPunct="1">
      <a:defRPr sz="1600" b="0" i="0" kern="1200">
        <a:solidFill>
          <a:schemeClr val="tx1"/>
        </a:solidFill>
        <a:latin typeface="Arial Regular"/>
        <a:ea typeface="+mn-ea"/>
        <a:cs typeface="+mn-cs"/>
      </a:defRPr>
    </a:lvl1pPr>
    <a:lvl2pPr marL="609493" algn="l" defTabSz="609493" rtl="0" eaLnBrk="1" latinLnBrk="0" hangingPunct="1">
      <a:defRPr sz="1600" b="0" i="0" kern="1200">
        <a:solidFill>
          <a:schemeClr val="tx1"/>
        </a:solidFill>
        <a:latin typeface="Arial Regular"/>
        <a:ea typeface="+mn-ea"/>
        <a:cs typeface="+mn-cs"/>
      </a:defRPr>
    </a:lvl2pPr>
    <a:lvl3pPr marL="1218987" algn="l" defTabSz="609493" rtl="0" eaLnBrk="1" latinLnBrk="0" hangingPunct="1">
      <a:defRPr sz="1600" b="0" i="0" kern="1200">
        <a:solidFill>
          <a:schemeClr val="tx1"/>
        </a:solidFill>
        <a:latin typeface="Arial Regular"/>
        <a:ea typeface="+mn-ea"/>
        <a:cs typeface="+mn-cs"/>
      </a:defRPr>
    </a:lvl3pPr>
    <a:lvl4pPr marL="1828480" algn="l" defTabSz="609493" rtl="0" eaLnBrk="1" latinLnBrk="0" hangingPunct="1">
      <a:defRPr sz="1600" b="0" i="0" kern="1200">
        <a:solidFill>
          <a:schemeClr val="tx1"/>
        </a:solidFill>
        <a:latin typeface="Arial Regular"/>
        <a:ea typeface="+mn-ea"/>
        <a:cs typeface="+mn-cs"/>
      </a:defRPr>
    </a:lvl4pPr>
    <a:lvl5pPr marL="2437973" algn="l" defTabSz="609493" rtl="0" eaLnBrk="1" latinLnBrk="0" hangingPunct="1">
      <a:defRPr sz="1600" b="0" i="0" kern="1200">
        <a:solidFill>
          <a:schemeClr val="tx1"/>
        </a:solidFill>
        <a:latin typeface="Arial Regular"/>
        <a:ea typeface="+mn-ea"/>
        <a:cs typeface="+mn-cs"/>
      </a:defRPr>
    </a:lvl5pPr>
    <a:lvl6pPr marL="304746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52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patents W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709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patents C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8649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-12357" y="82817"/>
            <a:ext cx="12187238" cy="33345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algn="l" defTabSz="609493" rtl="0" eaLnBrk="1" latinLnBrk="0" hangingPunct="1">
              <a:spcBef>
                <a:spcPct val="0"/>
              </a:spcBef>
              <a:buNone/>
              <a:defRPr sz="3200" b="1" strike="noStrike" kern="1200" cap="all" baseline="0">
                <a:solidFill>
                  <a:srgbClr val="00A0FF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algn="r"/>
            <a:endParaRPr lang="en-US" sz="1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391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5" r:id="rId2"/>
    <p:sldLayoutId id="2147483726" r:id="rId3"/>
  </p:sldLayoutIdLst>
  <p:hf hdr="0" ftr="0" dt="0"/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F480EC2-319E-49AD-8C49-D2F40FE54785}"/>
              </a:ext>
            </a:extLst>
          </p:cNvPr>
          <p:cNvSpPr/>
          <p:nvPr/>
        </p:nvSpPr>
        <p:spPr>
          <a:xfrm>
            <a:off x="3708400" y="2072640"/>
            <a:ext cx="4734560" cy="239776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Demo Copy from Excel to PPT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64115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8249E283-0E84-49A5-8A0F-41BF95F091BC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AAA00009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1-9-2010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009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330724"/>
      </p:ext>
    </p:extLst>
  </p:cSld>
  <p:clrMapOvr>
    <a:masterClrMapping/>
  </p:clrMapOvr>
  <p:transition advTm="8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E9C3582F-C1EB-4FB4-85F7-DB6575710179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1-10-2010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241145"/>
      </p:ext>
    </p:extLst>
  </p:cSld>
  <p:clrMapOvr>
    <a:masterClrMapping/>
  </p:clrMapOvr>
  <p:transition advTm="8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A3FCC0E4-8660-4BB0-BEDE-0661CE5BD1E1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1-11-2010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490951"/>
      </p:ext>
    </p:extLst>
  </p:cSld>
  <p:clrMapOvr>
    <a:masterClrMapping/>
  </p:clrMapOvr>
  <p:transition advTm="8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48C872B0-C31B-4A22-8F92-479B8D16C8E7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AAA00012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1-12-2010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012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763179"/>
      </p:ext>
    </p:extLst>
  </p:cSld>
  <p:clrMapOvr>
    <a:masterClrMapping/>
  </p:clrMapOvr>
  <p:transition advTm="8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graphicFrame>
        <p:nvGraphicFramePr>
          <p:cNvPr id="2" name="PPITEM">
            <a:extLst>
              <a:ext uri="{FF2B5EF4-FFF2-40B4-BE49-F238E27FC236}">
                <a16:creationId xmlns:a16="http://schemas.microsoft.com/office/drawing/2014/main" id="{820912C6-2B92-4000-9DCE-EA4F3A3535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86898"/>
              </p:ext>
            </p:extLst>
          </p:nvPr>
        </p:nvGraphicFramePr>
        <p:xfrm>
          <a:off x="0" y="431800"/>
          <a:ext cx="10794999" cy="184150"/>
        </p:xfrm>
        <a:graphic>
          <a:graphicData uri="http://schemas.openxmlformats.org/drawingml/2006/table">
            <a:tbl>
              <a:tblPr/>
              <a:tblGrid>
                <a:gridCol w="933492">
                  <a:extLst>
                    <a:ext uri="{9D8B030D-6E8A-4147-A177-3AD203B41FA5}">
                      <a16:colId xmlns:a16="http://schemas.microsoft.com/office/drawing/2014/main" val="2246165604"/>
                    </a:ext>
                  </a:extLst>
                </a:gridCol>
                <a:gridCol w="287228">
                  <a:extLst>
                    <a:ext uri="{9D8B030D-6E8A-4147-A177-3AD203B41FA5}">
                      <a16:colId xmlns:a16="http://schemas.microsoft.com/office/drawing/2014/main" val="4036474474"/>
                    </a:ext>
                  </a:extLst>
                </a:gridCol>
                <a:gridCol w="2656863">
                  <a:extLst>
                    <a:ext uri="{9D8B030D-6E8A-4147-A177-3AD203B41FA5}">
                      <a16:colId xmlns:a16="http://schemas.microsoft.com/office/drawing/2014/main" val="3225409347"/>
                    </a:ext>
                  </a:extLst>
                </a:gridCol>
                <a:gridCol w="837749">
                  <a:extLst>
                    <a:ext uri="{9D8B030D-6E8A-4147-A177-3AD203B41FA5}">
                      <a16:colId xmlns:a16="http://schemas.microsoft.com/office/drawing/2014/main" val="3055822713"/>
                    </a:ext>
                  </a:extLst>
                </a:gridCol>
                <a:gridCol w="1460078">
                  <a:extLst>
                    <a:ext uri="{9D8B030D-6E8A-4147-A177-3AD203B41FA5}">
                      <a16:colId xmlns:a16="http://schemas.microsoft.com/office/drawing/2014/main" val="1629390472"/>
                    </a:ext>
                  </a:extLst>
                </a:gridCol>
                <a:gridCol w="287228">
                  <a:extLst>
                    <a:ext uri="{9D8B030D-6E8A-4147-A177-3AD203B41FA5}">
                      <a16:colId xmlns:a16="http://schemas.microsoft.com/office/drawing/2014/main" val="2319593900"/>
                    </a:ext>
                  </a:extLst>
                </a:gridCol>
                <a:gridCol w="4332361">
                  <a:extLst>
                    <a:ext uri="{9D8B030D-6E8A-4147-A177-3AD203B41FA5}">
                      <a16:colId xmlns:a16="http://schemas.microsoft.com/office/drawing/2014/main" val="786063644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Open</a:t>
                      </a:r>
                      <a:endParaRPr lang="nl-NL" sz="11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AAA00013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pub.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nl-N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1-1-2011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Mr </a:t>
                      </a:r>
                      <a:r>
                        <a:rPr lang="nl-NL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SomeOne</a:t>
                      </a:r>
                      <a:r>
                        <a:rPr lang="nl-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013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756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9769164"/>
      </p:ext>
    </p:extLst>
  </p:cSld>
  <p:clrMapOvr>
    <a:masterClrMapping/>
  </p:clrMapOvr>
  <p:transition advTm="8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E9FD63F0-D2B4-46DC-B982-1F6E0E327026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AAA00014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1-2-2011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014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976724"/>
      </p:ext>
    </p:extLst>
  </p:cSld>
  <p:clrMapOvr>
    <a:masterClrMapping/>
  </p:clrMapOvr>
  <p:transition advTm="8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E9A850E9-3DCE-4BBC-BC59-F5E7535F64CA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AAA00015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1-3-2011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015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468350"/>
      </p:ext>
    </p:extLst>
  </p:cSld>
  <p:clrMapOvr>
    <a:masterClrMapping/>
  </p:clrMapOvr>
  <p:transition advTm="8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60272F4B-021C-430D-8081-821337CF5AC3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AAA00016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1-4-2011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016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010234"/>
      </p:ext>
    </p:extLst>
  </p:cSld>
  <p:clrMapOvr>
    <a:masterClrMapping/>
  </p:clrMapOvr>
  <p:transition advTm="8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DCF001E0-2091-488A-80B9-B7885928DF17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AAA00017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1-5-2011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017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466632"/>
      </p:ext>
    </p:extLst>
  </p:cSld>
  <p:clrMapOvr>
    <a:masterClrMapping/>
  </p:clrMapOvr>
  <p:transition advTm="8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538A71D2-0D73-48B8-832E-0F2805906C55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AAA00018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1-6-2011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018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630671"/>
      </p:ext>
    </p:extLst>
  </p:cSld>
  <p:clrMapOvr>
    <a:masterClrMapping/>
  </p:clrMapOvr>
  <p:transition advTm="8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25">
            <a:extLst>
              <a:ext uri="{FF2B5EF4-FFF2-40B4-BE49-F238E27FC236}">
                <a16:creationId xmlns:a16="http://schemas.microsoft.com/office/drawing/2014/main" id="{3A287CC9-188E-49CA-84E3-8711496668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00B05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224A6790-688B-43A3-84E2-7F1BDFCF365A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AAA00001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1-1-2010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001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745585"/>
      </p:ext>
    </p:extLst>
  </p:cSld>
  <p:clrMapOvr>
    <a:masterClrMapping/>
  </p:clrMapOvr>
  <p:transition advTm="8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D3C70B6F-B84E-4115-AFC5-15637573045A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AAA00019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1-7-2011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019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405982"/>
      </p:ext>
    </p:extLst>
  </p:cSld>
  <p:clrMapOvr>
    <a:masterClrMapping/>
  </p:clrMapOvr>
  <p:transition advTm="8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ABF792DC-E03A-4305-A4B0-2656CB29854C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AAA00020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1-8-2011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020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770554"/>
      </p:ext>
    </p:extLst>
  </p:cSld>
  <p:clrMapOvr>
    <a:masterClrMapping/>
  </p:clrMapOvr>
  <p:transition advTm="8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AA372C31-5D24-4E38-8A76-AB90618D8C28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AAA00021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1-9-2011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021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33487"/>
      </p:ext>
    </p:extLst>
  </p:cSld>
  <p:clrMapOvr>
    <a:masterClrMapping/>
  </p:clrMapOvr>
  <p:transition advTm="8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641782"/>
      </p:ext>
    </p:extLst>
  </p:cSld>
  <p:clrMapOvr>
    <a:masterClrMapping/>
  </p:clrMapOvr>
  <p:transition advTm="8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647501"/>
      </p:ext>
    </p:extLst>
  </p:cSld>
  <p:clrMapOvr>
    <a:masterClrMapping/>
  </p:clrMapOvr>
  <p:transition advTm="8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129456"/>
      </p:ext>
    </p:extLst>
  </p:cSld>
  <p:clrMapOvr>
    <a:masterClrMapping/>
  </p:clrMapOvr>
  <p:transition advTm="8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667792"/>
      </p:ext>
    </p:extLst>
  </p:cSld>
  <p:clrMapOvr>
    <a:masterClrMapping/>
  </p:clrMapOvr>
  <p:transition advTm="8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394395"/>
      </p:ext>
    </p:extLst>
  </p:cSld>
  <p:clrMapOvr>
    <a:masterClrMapping/>
  </p:clrMapOvr>
  <p:transition advTm="8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528390"/>
      </p:ext>
    </p:extLst>
  </p:cSld>
  <p:clrMapOvr>
    <a:masterClrMapping/>
  </p:clrMapOvr>
  <p:transition advTm="8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144480"/>
      </p:ext>
    </p:extLst>
  </p:cSld>
  <p:clrMapOvr>
    <a:masterClrMapping/>
  </p:clrMapOvr>
  <p:transition advTm="8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50288B06-14F7-4588-BFAB-09CFA42F5A6C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AAA00002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1-2-2010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002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357889"/>
      </p:ext>
    </p:extLst>
  </p:cSld>
  <p:clrMapOvr>
    <a:masterClrMapping/>
  </p:clrMapOvr>
  <p:transition advTm="8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920749"/>
      </p:ext>
    </p:extLst>
  </p:cSld>
  <p:clrMapOvr>
    <a:masterClrMapping/>
  </p:clrMapOvr>
  <p:transition advTm="800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522071"/>
      </p:ext>
    </p:extLst>
  </p:cSld>
  <p:clrMapOvr>
    <a:masterClrMapping/>
  </p:clrMapOvr>
  <p:transition advTm="8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334813"/>
      </p:ext>
    </p:extLst>
  </p:cSld>
  <p:clrMapOvr>
    <a:masterClrMapping/>
  </p:clrMapOvr>
  <p:transition advTm="8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44F39F88-0F95-4F74-A408-E527155CAFDB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AAA00003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1-3-2010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003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279660"/>
      </p:ext>
    </p:extLst>
  </p:cSld>
  <p:clrMapOvr>
    <a:masterClrMapping/>
  </p:clrMapOvr>
  <p:transition advTm="8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F6106BF8-598E-4ADC-A254-E56E1F74107C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AAA00004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1-4-2010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004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421882"/>
      </p:ext>
    </p:extLst>
  </p:cSld>
  <p:clrMapOvr>
    <a:masterClrMapping/>
  </p:clrMapOvr>
  <p:transition advTm="8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F30A5872-9764-4674-8FDD-95A3380B9CD4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AAA00005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1-5-2010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005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33047"/>
      </p:ext>
    </p:extLst>
  </p:cSld>
  <p:clrMapOvr>
    <a:masterClrMapping/>
  </p:clrMapOvr>
  <p:transition advTm="8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A03D5733-7745-4094-8E25-7B32B28B88C7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AAA00006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1-6-2010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006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851291"/>
      </p:ext>
    </p:extLst>
  </p:cSld>
  <p:clrMapOvr>
    <a:masterClrMapping/>
  </p:clrMapOvr>
  <p:transition advTm="8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8412A81A-A4C9-4EC3-876C-5234BB17D9FF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AAA00007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1-7-2010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007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908513"/>
      </p:ext>
    </p:extLst>
  </p:cSld>
  <p:clrMapOvr>
    <a:masterClrMapping/>
  </p:clrMapOvr>
  <p:transition advTm="8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815377"/>
      </p:ext>
    </p:extLst>
  </p:cSld>
  <p:clrMapOvr>
    <a:masterClrMapping/>
  </p:clrMapOvr>
  <p:transition advTm="8000"/>
</p:sld>
</file>

<file path=ppt/theme/theme1.xml><?xml version="1.0" encoding="utf-8"?>
<a:theme xmlns:a="http://schemas.openxmlformats.org/drawingml/2006/main" name="2_Patent news Template">
  <a:themeElements>
    <a:clrScheme name="VMI Group colors">
      <a:dk1>
        <a:srgbClr val="000000"/>
      </a:dk1>
      <a:lt1>
        <a:srgbClr val="FFFFFF"/>
      </a:lt1>
      <a:dk2>
        <a:srgbClr val="283845"/>
      </a:dk2>
      <a:lt2>
        <a:srgbClr val="DFE0E2"/>
      </a:lt2>
      <a:accent1>
        <a:srgbClr val="00A0FF"/>
      </a:accent1>
      <a:accent2>
        <a:srgbClr val="EA5B0C"/>
      </a:accent2>
      <a:accent3>
        <a:srgbClr val="006EB7"/>
      </a:accent3>
      <a:accent4>
        <a:srgbClr val="DAC72C"/>
      </a:accent4>
      <a:accent5>
        <a:srgbClr val="A8A088"/>
      </a:accent5>
      <a:accent6>
        <a:srgbClr val="009692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8-11 VMI Corporate Template PP[group]" id="{54ADE227-2F9A-184B-A0ED-E4AECE43A093}" vid="{5735E5BA-19EF-D742-BACD-8A02F45AADC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dafcdd3-d54c-4f7f-b2b4-031a96c9760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789EBF61BCB44A938518FD9693CD77" ma:contentTypeVersion="15" ma:contentTypeDescription="Create a new document." ma:contentTypeScope="" ma:versionID="ba3486c330ae3ad5b1b778d319c59c3e">
  <xsd:schema xmlns:xsd="http://www.w3.org/2001/XMLSchema" xmlns:xs="http://www.w3.org/2001/XMLSchema" xmlns:p="http://schemas.microsoft.com/office/2006/metadata/properties" xmlns:ns3="8dafcdd3-d54c-4f7f-b2b4-031a96c97601" xmlns:ns4="b0dc29ff-38af-407b-8a87-1745720d910b" targetNamespace="http://schemas.microsoft.com/office/2006/metadata/properties" ma:root="true" ma:fieldsID="2b81d4550425b1705a9715d1b0cd3d52" ns3:_="" ns4:_="">
    <xsd:import namespace="8dafcdd3-d54c-4f7f-b2b4-031a96c97601"/>
    <xsd:import namespace="b0dc29ff-38af-407b-8a87-1745720d910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MediaServiceDateTaken" minOccurs="0"/>
                <xsd:element ref="ns3:MediaServiceSystemTag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afcdd3-d54c-4f7f-b2b4-031a96c976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15" nillable="true" ma:displayName="_activity" ma:hidden="true" ma:internalName="_activity">
      <xsd:simpleType>
        <xsd:restriction base="dms:Note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21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dc29ff-38af-407b-8a87-1745720d910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5FB5256-4E8A-4AA7-B3E8-1081C82A0322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b0dc29ff-38af-407b-8a87-1745720d910b"/>
    <ds:schemaRef ds:uri="8dafcdd3-d54c-4f7f-b2b4-031a96c97601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079ADF0C-9513-4905-947F-5E1F4442D2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dafcdd3-d54c-4f7f-b2b4-031a96c97601"/>
    <ds:schemaRef ds:uri="b0dc29ff-38af-407b-8a87-1745720d91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B577153-8FBA-4D66-98E3-85E2C8B4F1F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Patent news Template</Template>
  <TotalTime>1533</TotalTime>
  <Words>257</Words>
  <Application>Microsoft Office PowerPoint</Application>
  <PresentationFormat>Custom</PresentationFormat>
  <Paragraphs>58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Arial Black</vt:lpstr>
      <vt:lpstr>Arial Regular</vt:lpstr>
      <vt:lpstr>Calibri</vt:lpstr>
      <vt:lpstr>Times New Roman</vt:lpstr>
      <vt:lpstr>2_Patent news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VMI HOLLAND BV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eng194</dc:creator>
  <cp:lastModifiedBy>Hoeksel, Bart</cp:lastModifiedBy>
  <cp:revision>83</cp:revision>
  <dcterms:created xsi:type="dcterms:W3CDTF">2019-03-04T07:44:48Z</dcterms:created>
  <dcterms:modified xsi:type="dcterms:W3CDTF">2024-01-11T19:29:34Z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fa2e0d0-f16d-4674-8ef4-50bc80f24aec_Enabled">
    <vt:lpwstr>true</vt:lpwstr>
  </property>
  <property fmtid="{D5CDD505-2E9C-101B-9397-08002B2CF9AE}" pid="3" name="MSIP_Label_3fa2e0d0-f16d-4674-8ef4-50bc80f24aec_SetDate">
    <vt:lpwstr>2024-01-11T09:28:15Z</vt:lpwstr>
  </property>
  <property fmtid="{D5CDD505-2E9C-101B-9397-08002B2CF9AE}" pid="4" name="MSIP_Label_3fa2e0d0-f16d-4674-8ef4-50bc80f24aec_Method">
    <vt:lpwstr>Standard</vt:lpwstr>
  </property>
  <property fmtid="{D5CDD505-2E9C-101B-9397-08002B2CF9AE}" pid="5" name="MSIP_Label_3fa2e0d0-f16d-4674-8ef4-50bc80f24aec_Name">
    <vt:lpwstr>Top Secret</vt:lpwstr>
  </property>
  <property fmtid="{D5CDD505-2E9C-101B-9397-08002B2CF9AE}" pid="6" name="MSIP_Label_3fa2e0d0-f16d-4674-8ef4-50bc80f24aec_SiteId">
    <vt:lpwstr>8aa75900-9ce2-44fa-9095-a010dc941e42</vt:lpwstr>
  </property>
  <property fmtid="{D5CDD505-2E9C-101B-9397-08002B2CF9AE}" pid="7" name="MSIP_Label_3fa2e0d0-f16d-4674-8ef4-50bc80f24aec_ActionId">
    <vt:lpwstr>8783d015-40ed-4471-914d-0ed93d870d5b</vt:lpwstr>
  </property>
  <property fmtid="{D5CDD505-2E9C-101B-9397-08002B2CF9AE}" pid="8" name="MSIP_Label_3fa2e0d0-f16d-4674-8ef4-50bc80f24aec_ContentBits">
    <vt:lpwstr>0</vt:lpwstr>
  </property>
  <property fmtid="{D5CDD505-2E9C-101B-9397-08002B2CF9AE}" pid="9" name="ContentTypeId">
    <vt:lpwstr>0x01010006789EBF61BCB44A938518FD9693CD77</vt:lpwstr>
  </property>
</Properties>
</file>